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5" r:id="rId47"/>
    <p:sldId id="302" r:id="rId48"/>
    <p:sldId id="3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9D5D3-5BBF-4EEC-BC69-8996D2EF6EE0}" v="2" dt="2025-03-12T14:01:47.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an Joshi" userId="5d500ea851320ea7" providerId="LiveId" clId="{49C9D5D3-5BBF-4EEC-BC69-8996D2EF6EE0}"/>
    <pc:docChg chg="modSld">
      <pc:chgData name="Ketan Joshi" userId="5d500ea851320ea7" providerId="LiveId" clId="{49C9D5D3-5BBF-4EEC-BC69-8996D2EF6EE0}" dt="2025-03-12T14:01:47.436" v="3"/>
      <pc:docMkLst>
        <pc:docMk/>
      </pc:docMkLst>
      <pc:sldChg chg="addSp modSp mod">
        <pc:chgData name="Ketan Joshi" userId="5d500ea851320ea7" providerId="LiveId" clId="{49C9D5D3-5BBF-4EEC-BC69-8996D2EF6EE0}" dt="2025-03-12T14:01:36.649" v="2" actId="1035"/>
        <pc:sldMkLst>
          <pc:docMk/>
          <pc:sldMk cId="2207235349" sldId="297"/>
        </pc:sldMkLst>
        <pc:picChg chg="add mod">
          <ac:chgData name="Ketan Joshi" userId="5d500ea851320ea7" providerId="LiveId" clId="{49C9D5D3-5BBF-4EEC-BC69-8996D2EF6EE0}" dt="2025-03-12T14:01:36.649" v="2" actId="1035"/>
          <ac:picMkLst>
            <pc:docMk/>
            <pc:sldMk cId="2207235349" sldId="297"/>
            <ac:picMk id="2" creationId="{301E51FF-BA5B-F51C-8D98-9900CDC6754B}"/>
          </ac:picMkLst>
        </pc:picChg>
      </pc:sldChg>
      <pc:sldChg chg="addSp modSp">
        <pc:chgData name="Ketan Joshi" userId="5d500ea851320ea7" providerId="LiveId" clId="{49C9D5D3-5BBF-4EEC-BC69-8996D2EF6EE0}" dt="2025-03-12T14:01:47.436" v="3"/>
        <pc:sldMkLst>
          <pc:docMk/>
          <pc:sldMk cId="4161200875" sldId="305"/>
        </pc:sldMkLst>
        <pc:picChg chg="add mod">
          <ac:chgData name="Ketan Joshi" userId="5d500ea851320ea7" providerId="LiveId" clId="{49C9D5D3-5BBF-4EEC-BC69-8996D2EF6EE0}" dt="2025-03-12T14:01:47.436" v="3"/>
          <ac:picMkLst>
            <pc:docMk/>
            <pc:sldMk cId="4161200875" sldId="305"/>
            <ac:picMk id="3" creationId="{D5BA5F33-A67C-F04E-2CC8-0A80A204FA7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30F-BE78-B712-06AA-8685DA803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9E2C77-0DC2-3E55-D42D-AF8B148DA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4C95C1-DDC4-464C-3729-C2E1948DFCC4}"/>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AD858D69-1E66-9AAA-A8E8-A79D5704BF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D70C20-E8A3-78BC-AE0B-226795C649EC}"/>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68995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A7A1-1E52-5D58-038C-82A648EAA7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9C490E-4236-CDB9-FCB9-0B9AD26730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788AF0-4CF0-A5B9-9229-67A36E08697A}"/>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BD5CE2F8-0337-C29A-3F10-E01B81F87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598D3D-483A-1927-50BB-88AC2E0734B0}"/>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323001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9FE59-29FD-9FEB-DCEC-2D6D84D7A6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01CDBE-552D-613F-D46A-E4C649460E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45AA66-14E7-8A44-D747-4DB0A2334FFE}"/>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83D6EB7A-A741-0243-BC8E-BFBAE6FDB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9331F4-5BA6-D057-7278-12729192908A}"/>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3485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D97F-697D-32D0-C28B-1141FFB25A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00FCB-7EB8-D45B-FD26-CFD06951B9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3D1DCE-23DB-BD10-7E28-E8DBFA28BF7F}"/>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060DF3C2-C041-F907-9613-5B17F3465F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722FD-F329-C174-7319-6FC30E89B509}"/>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81638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A250-77A4-E0C2-C2C3-2B5A87C56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DF3DAA-C063-38CD-3F16-63ACA2499F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E7836-035E-6EA0-D395-168F49B66E87}"/>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1A7DBDB1-7B35-69B7-AE09-A14E7DAE81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918D3-0924-7403-DF51-319CACFF6374}"/>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92191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19BA-6692-AC47-4B74-3E9F09507B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039FA3-6711-EF75-E310-6F23205E88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13E21F-D523-6634-2DAA-C946FD1611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43118B-9244-34A3-0E73-9C571BED8FA6}"/>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6" name="Footer Placeholder 5">
            <a:extLst>
              <a:ext uri="{FF2B5EF4-FFF2-40B4-BE49-F238E27FC236}">
                <a16:creationId xmlns:a16="http://schemas.microsoft.com/office/drawing/2014/main" id="{31B38DC5-7CD2-B6D8-2AFF-E1FE0407C7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13A96C-15FB-55CE-9410-707266C07244}"/>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264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C302-6229-C981-8AA4-C5FA163D85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E009F2-23CE-0190-36C8-7155D4828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BC4C4B-2EFE-4714-414C-2498B4409F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88E794-103F-71D7-FE3B-2BECB78205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730A39-A7E2-49CC-0165-3043465671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B3EA52-BA9F-1ED4-0B98-838EB3DEAC8F}"/>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8" name="Footer Placeholder 7">
            <a:extLst>
              <a:ext uri="{FF2B5EF4-FFF2-40B4-BE49-F238E27FC236}">
                <a16:creationId xmlns:a16="http://schemas.microsoft.com/office/drawing/2014/main" id="{7D087018-EF0B-3F63-6C69-946EAF46E7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1B555E-01C8-599F-D17D-2606B0683B1D}"/>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247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A24D-BD10-8773-1D32-2DACF3A863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7D321B-E657-6D6C-FDAF-607C4E727BE6}"/>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4" name="Footer Placeholder 3">
            <a:extLst>
              <a:ext uri="{FF2B5EF4-FFF2-40B4-BE49-F238E27FC236}">
                <a16:creationId xmlns:a16="http://schemas.microsoft.com/office/drawing/2014/main" id="{811E2995-9486-A541-3B4F-E000466591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D3B211-DF6F-F3F3-75B9-346EA4EB21B0}"/>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582853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F05790-D5F0-8602-F79B-CAFE97E4ABA1}"/>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3" name="Footer Placeholder 2">
            <a:extLst>
              <a:ext uri="{FF2B5EF4-FFF2-40B4-BE49-F238E27FC236}">
                <a16:creationId xmlns:a16="http://schemas.microsoft.com/office/drawing/2014/main" id="{CF8A3174-7DA9-4C7A-94D3-2E7500AAF8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0448DD-E6E6-78C7-7FD3-2AFFBF6D5339}"/>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49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E74A-B816-0B70-BEA4-3F421841F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915EF4-C669-41EB-2C05-2C5241F08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CD3555-4BA5-9DD8-71B5-3DC68E5F0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71291-04CC-E961-3C0D-E6F5A217FF41}"/>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6" name="Footer Placeholder 5">
            <a:extLst>
              <a:ext uri="{FF2B5EF4-FFF2-40B4-BE49-F238E27FC236}">
                <a16:creationId xmlns:a16="http://schemas.microsoft.com/office/drawing/2014/main" id="{E1D48A69-A204-24D0-7491-A85DB0E32D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BBC884-1546-B240-7FD5-BF1A5A73BAB1}"/>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49867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9BBE-B103-1005-4F9A-4718A6190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B3127E-B224-7A36-94AF-76C5E51A91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400797-E660-7A1E-A882-4E87BBB0F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E2392-701F-43E0-FC9C-E8B970DFBDA9}"/>
              </a:ext>
            </a:extLst>
          </p:cNvPr>
          <p:cNvSpPr>
            <a:spLocks noGrp="1"/>
          </p:cNvSpPr>
          <p:nvPr>
            <p:ph type="dt" sz="half" idx="10"/>
          </p:nvPr>
        </p:nvSpPr>
        <p:spPr/>
        <p:txBody>
          <a:bodyPr/>
          <a:lstStyle/>
          <a:p>
            <a:fld id="{D10CD0EE-0EF3-4307-AE75-AF9B30ABF886}" type="datetimeFigureOut">
              <a:rPr lang="en-IN" smtClean="0"/>
              <a:t>12-03-2025</a:t>
            </a:fld>
            <a:endParaRPr lang="en-IN"/>
          </a:p>
        </p:txBody>
      </p:sp>
      <p:sp>
        <p:nvSpPr>
          <p:cNvPr id="6" name="Footer Placeholder 5">
            <a:extLst>
              <a:ext uri="{FF2B5EF4-FFF2-40B4-BE49-F238E27FC236}">
                <a16:creationId xmlns:a16="http://schemas.microsoft.com/office/drawing/2014/main" id="{B837926A-6507-C81A-D58C-F39C9D235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D981AD-6E7C-B40D-08B4-7DE64CFB0365}"/>
              </a:ext>
            </a:extLst>
          </p:cNvPr>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07620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19933C-9506-B917-15CE-32F8F1953A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8ACBF9-A281-BFB4-869C-8EFB5154B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DBBF5E-BB0A-EBE4-40C6-D6965B7EF8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CD0EE-0EF3-4307-AE75-AF9B30ABF886}" type="datetimeFigureOut">
              <a:rPr lang="en-IN" smtClean="0"/>
              <a:t>12-03-2025</a:t>
            </a:fld>
            <a:endParaRPr lang="en-IN"/>
          </a:p>
        </p:txBody>
      </p:sp>
      <p:sp>
        <p:nvSpPr>
          <p:cNvPr id="5" name="Footer Placeholder 4">
            <a:extLst>
              <a:ext uri="{FF2B5EF4-FFF2-40B4-BE49-F238E27FC236}">
                <a16:creationId xmlns:a16="http://schemas.microsoft.com/office/drawing/2014/main" id="{BF67F83C-B270-FDD2-7DAE-9EA5988E3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2B6672-D9A2-34A8-77D9-A51C976E2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298702041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12 March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MCA</a:t>
            </a:r>
          </a:p>
        </p:txBody>
      </p:sp>
      <p:sp>
        <p:nvSpPr>
          <p:cNvPr id="7" name="Rectangle 6"/>
          <p:cNvSpPr/>
          <p:nvPr/>
        </p:nvSpPr>
        <p:spPr>
          <a:xfrm>
            <a:off x="2819401" y="1905000"/>
            <a:ext cx="6518845" cy="584775"/>
          </a:xfrm>
          <a:prstGeom prst="rect">
            <a:avLst/>
          </a:prstGeom>
        </p:spPr>
        <p:txBody>
          <a:bodyPr wrap="square">
            <a:spAutoFit/>
          </a:bodyPr>
          <a:lstStyle/>
          <a:p>
            <a:pPr algn="ctr"/>
            <a:r>
              <a:rPr lang="en-US" sz="3200" dirty="0"/>
              <a:t>TRAFFIC VOLUME ESTIMATION</a:t>
            </a:r>
          </a:p>
        </p:txBody>
      </p:sp>
      <p:sp>
        <p:nvSpPr>
          <p:cNvPr id="8" name="Rectangle 7"/>
          <p:cNvSpPr/>
          <p:nvPr/>
        </p:nvSpPr>
        <p:spPr>
          <a:xfrm>
            <a:off x="2285999" y="3047999"/>
            <a:ext cx="9563879" cy="2867516"/>
          </a:xfrm>
          <a:prstGeom prst="rect">
            <a:avLst/>
          </a:prstGeom>
        </p:spPr>
        <p:txBody>
          <a:bodyPr wrap="square">
            <a:spAutoFit/>
          </a:bodyPr>
          <a:lstStyle/>
          <a:p>
            <a:r>
              <a:rPr lang="en-US" sz="2800" b="1" dirty="0">
                <a:latin typeface="Arial" pitchFamily="34" charset="0"/>
                <a:cs typeface="Arial" pitchFamily="34" charset="0"/>
              </a:rPr>
              <a:t>Project Supervisor: </a:t>
            </a:r>
            <a:r>
              <a:rPr lang="en-IN" sz="2800" b="0" i="0" dirty="0">
                <a:solidFill>
                  <a:srgbClr val="222222"/>
                </a:solidFill>
                <a:effectLst/>
                <a:latin typeface="verdana" panose="020B0604030504040204" pitchFamily="34" charset="0"/>
              </a:rPr>
              <a:t> </a:t>
            </a:r>
            <a:r>
              <a:rPr lang="en-IN" sz="2800" b="1" i="0" dirty="0">
                <a:solidFill>
                  <a:srgbClr val="222222"/>
                </a:solidFill>
                <a:effectLst/>
                <a:latin typeface="Arial" panose="020B0604020202020204" pitchFamily="34" charset="0"/>
                <a:cs typeface="Arial" panose="020B0604020202020204" pitchFamily="34" charset="0"/>
              </a:rPr>
              <a:t>Dharmistha Prajapati</a:t>
            </a:r>
          </a:p>
          <a:p>
            <a:endParaRPr lang="en-US" sz="2800" b="1" dirty="0">
              <a:latin typeface="Arial" pitchFamily="34" charset="0"/>
              <a:cs typeface="Arial" pitchFamily="34" charset="0"/>
            </a:endParaRPr>
          </a:p>
          <a:p>
            <a:r>
              <a:rPr lang="en-US" sz="2800" b="1" dirty="0">
                <a:latin typeface="Arial" pitchFamily="34" charset="0"/>
                <a:cs typeface="Arial" pitchFamily="34" charset="0"/>
              </a:rPr>
              <a:t>Name of the Student: </a:t>
            </a:r>
            <a:r>
              <a:rPr lang="en-US" sz="2000" b="1" dirty="0">
                <a:latin typeface="Arial" pitchFamily="34" charset="0"/>
                <a:cs typeface="Arial" pitchFamily="34" charset="0"/>
              </a:rPr>
              <a:t>Ketan Joshi (24034211023)</a:t>
            </a:r>
          </a:p>
          <a:p>
            <a:r>
              <a:rPr lang="en-US" sz="2000" b="1" dirty="0">
                <a:latin typeface="Arial" pitchFamily="34" charset="0"/>
                <a:cs typeface="Arial" pitchFamily="34" charset="0"/>
              </a:rPr>
              <a:t>                                                     </a:t>
            </a:r>
            <a:r>
              <a:rPr lang="en-IN" sz="2000" b="1" i="0" dirty="0">
                <a:solidFill>
                  <a:srgbClr val="222222"/>
                </a:solidFill>
                <a:effectLst/>
                <a:latin typeface="Arial" panose="020B0604020202020204" pitchFamily="34" charset="0"/>
                <a:cs typeface="Arial" panose="020B0604020202020204" pitchFamily="34" charset="0"/>
              </a:rPr>
              <a:t>Boliwal Rohan Mukeshbhai</a:t>
            </a:r>
            <a:r>
              <a:rPr lang="en-IN" sz="2000" b="1" i="0" dirty="0">
                <a:solidFill>
                  <a:srgbClr val="222222"/>
                </a:solidFill>
                <a:effectLst/>
                <a:latin typeface="verdana" panose="020B0604030504040204" pitchFamily="34" charset="0"/>
              </a:rPr>
              <a:t> </a:t>
            </a:r>
            <a:r>
              <a:rPr lang="en-US" sz="2000" b="1" dirty="0">
                <a:latin typeface="Arial" pitchFamily="34" charset="0"/>
                <a:cs typeface="Arial" pitchFamily="34" charset="0"/>
              </a:rPr>
              <a:t>(24034211009)</a:t>
            </a:r>
          </a:p>
          <a:p>
            <a:r>
              <a:rPr lang="en-US" sz="2000" b="1" dirty="0">
                <a:latin typeface="Arial" pitchFamily="34" charset="0"/>
                <a:cs typeface="Arial" pitchFamily="34" charset="0"/>
              </a:rPr>
              <a:t>                                                     Karan Parmar (24034211042)</a:t>
            </a:r>
          </a:p>
          <a:p>
            <a:r>
              <a:rPr lang="en-US" sz="2000" b="1" dirty="0">
                <a:latin typeface="Arial" pitchFamily="34" charset="0"/>
                <a:cs typeface="Arial" pitchFamily="34" charset="0"/>
              </a:rPr>
              <a:t>                                                     Arya Patel (24034211046)</a:t>
            </a:r>
          </a:p>
          <a:p>
            <a:pPr>
              <a:lnSpc>
                <a:spcPct val="150000"/>
              </a:lnSpc>
            </a:pPr>
            <a:r>
              <a:rPr lang="en-IN" sz="2800" b="1" i="0" dirty="0">
                <a:solidFill>
                  <a:srgbClr val="242424"/>
                </a:solidFill>
                <a:effectLst/>
                <a:latin typeface="verdana" panose="020B0604030504040204" pitchFamily="34" charset="0"/>
              </a:rPr>
              <a:t>Team ID :</a:t>
            </a:r>
            <a:r>
              <a:rPr lang="en-IN" sz="2800" b="0" i="0" dirty="0">
                <a:solidFill>
                  <a:srgbClr val="242424"/>
                </a:solidFill>
                <a:effectLst/>
                <a:latin typeface="verdana" panose="020B0604030504040204" pitchFamily="34" charset="0"/>
              </a:rPr>
              <a:t> </a:t>
            </a:r>
            <a:r>
              <a:rPr lang="en-IN" sz="2000" b="0" i="0" dirty="0">
                <a:solidFill>
                  <a:srgbClr val="222222"/>
                </a:solidFill>
                <a:effectLst/>
                <a:latin typeface="verdana" panose="020B0604030504040204" pitchFamily="34" charset="0"/>
              </a:rPr>
              <a:t>PNT2025TMID01960</a:t>
            </a:r>
            <a:endParaRPr lang="en-US" sz="2000" b="1" dirty="0">
              <a:latin typeface="Arial" pitchFamily="34" charset="0"/>
              <a:cs typeface="Arial" pitchFamily="34" charset="0"/>
            </a:endParaRPr>
          </a:p>
        </p:txBody>
      </p:sp>
      <p:pic>
        <p:nvPicPr>
          <p:cNvPr id="10" name="Picture 9">
            <a:extLst>
              <a:ext uri="{FF2B5EF4-FFF2-40B4-BE49-F238E27FC236}">
                <a16:creationId xmlns:a16="http://schemas.microsoft.com/office/drawing/2014/main" id="{91D0CD80-83E5-A4AB-7CB7-A74167FD2B0C}"/>
              </a:ext>
            </a:extLst>
          </p:cNvPr>
          <p:cNvPicPr>
            <a:picLocks noChangeAspect="1"/>
          </p:cNvPicPr>
          <p:nvPr/>
        </p:nvPicPr>
        <p:blipFill>
          <a:blip r:embed="rId2"/>
          <a:stretch>
            <a:fillRect/>
          </a:stretch>
        </p:blipFill>
        <p:spPr>
          <a:xfrm>
            <a:off x="4087969" y="228600"/>
            <a:ext cx="4320862" cy="15135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fontScale="85000" lnSpcReduction="20000"/>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023DA4-CABC-CC2B-8B21-6885363F5E70}"/>
              </a:ext>
            </a:extLst>
          </p:cNvPr>
          <p:cNvPicPr>
            <a:picLocks noChangeAspect="1"/>
          </p:cNvPicPr>
          <p:nvPr/>
        </p:nvPicPr>
        <p:blipFill>
          <a:blip r:embed="rId2"/>
          <a:stretch>
            <a:fillRect/>
          </a:stretch>
        </p:blipFill>
        <p:spPr>
          <a:xfrm>
            <a:off x="1284921" y="3071611"/>
            <a:ext cx="4623852" cy="1407475"/>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sz="2000" b="1" i="0" dirty="0">
                <a:solidFill>
                  <a:schemeClr val="tx1"/>
                </a:solidFill>
                <a:effectLst/>
                <a:latin typeface="Arial" panose="020B0604020202020204" pitchFamily="34" charset="0"/>
                <a:cs typeface="Arial" panose="020B0604020202020204" pitchFamily="34" charset="0"/>
              </a:rPr>
              <a:t>head() </a:t>
            </a:r>
            <a:r>
              <a:rPr lang="en-US" sz="2000"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sz="2000" b="0" i="0" dirty="0" err="1">
                <a:solidFill>
                  <a:schemeClr val="tx1"/>
                </a:solidFill>
                <a:effectLst/>
                <a:latin typeface="Arial" panose="020B0604020202020204" pitchFamily="34" charset="0"/>
                <a:cs typeface="Arial" panose="020B0604020202020204" pitchFamily="34" charset="0"/>
              </a:rPr>
              <a:t>DataFrame</a:t>
            </a:r>
            <a:r>
              <a:rPr lang="en-US" sz="2000"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algn="just"/>
            <a:r>
              <a:rPr lang="en-US" sz="2000" b="1" i="0" dirty="0">
                <a:solidFill>
                  <a:schemeClr val="tx1"/>
                </a:solidFill>
                <a:effectLst/>
                <a:latin typeface="Arial" panose="020B0604020202020204" pitchFamily="34" charset="0"/>
                <a:cs typeface="Arial" panose="020B0604020202020204" pitchFamily="34" charset="0"/>
              </a:rPr>
              <a:t>describe()</a:t>
            </a:r>
            <a:r>
              <a:rPr lang="en-US" sz="200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857452"/>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30407" y="4626815"/>
            <a:ext cx="5607419" cy="1892539"/>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lnSpcReduction="10000"/>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normAutofit fontScale="85000" lnSpcReduction="10000"/>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normAutofit fontScale="85000" lnSpcReduction="20000"/>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normAutofit fontScale="92500" lnSpcReduction="20000"/>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fontScale="92500" lnSpcReduction="2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1990247" y="17760"/>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1990247" y="874733"/>
            <a:ext cx="7766936" cy="1561074"/>
          </a:xfrm>
        </p:spPr>
        <p:txBody>
          <a:bodyPr/>
          <a:lstStyle/>
          <a:p>
            <a:r>
              <a:rPr lang="en-IN" dirty="0">
                <a:solidFill>
                  <a:schemeClr val="tx1">
                    <a:lumMod val="95000"/>
                    <a:lumOff val="5000"/>
                  </a:schemeClr>
                </a:solidFill>
              </a:rPr>
              <a:t>USING MACHINE LEARNING</a:t>
            </a:r>
          </a:p>
        </p:txBody>
      </p:sp>
      <p:pic>
        <p:nvPicPr>
          <p:cNvPr id="5" name="Picture 4">
            <a:extLst>
              <a:ext uri="{FF2B5EF4-FFF2-40B4-BE49-F238E27FC236}">
                <a16:creationId xmlns:a16="http://schemas.microsoft.com/office/drawing/2014/main" id="{E77E5F9D-66D2-0804-51F1-A98E07B19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989" y="1592362"/>
            <a:ext cx="6027451" cy="3673276"/>
          </a:xfrm>
          <a:prstGeom prst="rect">
            <a:avLst/>
          </a:prstGeom>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2624771" y="3251550"/>
            <a:ext cx="6425923" cy="3275687"/>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fontScale="92500" lnSpcReduction="10000"/>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fontScale="85000" lnSpcReduction="20000"/>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US"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i="0" dirty="0">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1861180" y="109431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101779" y="3429000"/>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fontScale="92500" lnSpcReduction="20000"/>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fontScale="85000" lnSpcReduction="2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normAutofit fontScale="92500" lnSpcReduction="10000"/>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133740"/>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564046"/>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952260" y="4824464"/>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fontScale="77500" lnSpcReduction="2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pic>
        <p:nvPicPr>
          <p:cNvPr id="2" name="Picture 1">
            <a:extLst>
              <a:ext uri="{FF2B5EF4-FFF2-40B4-BE49-F238E27FC236}">
                <a16:creationId xmlns:a16="http://schemas.microsoft.com/office/drawing/2014/main" id="{301E51FF-BA5B-F51C-8D98-9900CDC67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2" y="695712"/>
            <a:ext cx="10888824" cy="6124964"/>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268942"/>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0" y="700895"/>
            <a:ext cx="12192000"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17354" cy="6858000"/>
          </a:xfrm>
          <a:prstGeom prst="rect">
            <a:avLst/>
          </a:prstGeom>
        </p:spPr>
      </p:pic>
      <p:pic>
        <p:nvPicPr>
          <p:cNvPr id="3" name="Picture 2">
            <a:extLst>
              <a:ext uri="{FF2B5EF4-FFF2-40B4-BE49-F238E27FC236}">
                <a16:creationId xmlns:a16="http://schemas.microsoft.com/office/drawing/2014/main" id="{D5BA5F33-A67C-F04E-2CC8-0A80A204F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1200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74645" y="954741"/>
            <a:ext cx="12117355"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p>
          <a:p>
            <a:pPr marL="0" algn="just">
              <a:lnSpc>
                <a:spcPct val="107000"/>
              </a:lnSpc>
              <a:spcBef>
                <a:spcPts val="0"/>
              </a:spcBef>
            </a:pP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sz="2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sz="28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38ED1-6057-7346-3CA7-78CE2D479280}"/>
              </a:ext>
            </a:extLst>
          </p:cNvPr>
          <p:cNvSpPr txBox="1"/>
          <p:nvPr/>
        </p:nvSpPr>
        <p:spPr>
          <a:xfrm>
            <a:off x="0" y="382555"/>
            <a:ext cx="12191999" cy="4208075"/>
          </a:xfrm>
          <a:prstGeom prst="rect">
            <a:avLst/>
          </a:prstGeom>
          <a:noFill/>
        </p:spPr>
        <p:txBody>
          <a:bodyPr wrap="square">
            <a:spAutoFit/>
          </a:bodyPr>
          <a:lstStyle/>
          <a:p>
            <a:pPr marL="0" marR="0" algn="just">
              <a:lnSpc>
                <a:spcPct val="107000"/>
              </a:lnSpc>
              <a:spcBef>
                <a:spcPts val="0"/>
              </a:spcBef>
              <a:spcAft>
                <a:spcPts val="0"/>
              </a:spcAft>
            </a:pP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sz="2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sz="28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sz="2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sz="28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sz="2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sz="2800"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sz="2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sz="28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a:xfrm>
            <a:off x="838200" y="365125"/>
            <a:ext cx="10515600" cy="913169"/>
          </a:xfrm>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0" y="240837"/>
            <a:ext cx="12192000" cy="582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75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TotalTime>
  <Words>3622</Words>
  <Application>Microsoft Office PowerPoint</Application>
  <PresentationFormat>Widescreen</PresentationFormat>
  <Paragraphs>295</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Arial Black</vt:lpstr>
      <vt:lpstr>Calibri</vt:lpstr>
      <vt:lpstr>Calibri Light</vt:lpstr>
      <vt:lpstr>Montserrat</vt:lpstr>
      <vt:lpstr>Open Sans</vt:lpstr>
      <vt:lpstr>verdana</vt:lpstr>
      <vt:lpstr>Wingdings</vt:lpstr>
      <vt:lpstr>Wingdings 3</vt:lpstr>
      <vt:lpstr>Office Theme</vt:lpstr>
      <vt:lpstr> </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Ketan Joshi</cp:lastModifiedBy>
  <cp:revision>32</cp:revision>
  <dcterms:created xsi:type="dcterms:W3CDTF">2022-11-05T14:07:32Z</dcterms:created>
  <dcterms:modified xsi:type="dcterms:W3CDTF">2025-03-12T14:01:49Z</dcterms:modified>
</cp:coreProperties>
</file>